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3" r:id="rId2"/>
    <p:sldId id="471" r:id="rId3"/>
    <p:sldId id="470" r:id="rId4"/>
    <p:sldId id="472" r:id="rId5"/>
    <p:sldId id="473" r:id="rId6"/>
    <p:sldId id="474" r:id="rId7"/>
    <p:sldId id="480" r:id="rId8"/>
    <p:sldId id="475" r:id="rId9"/>
    <p:sldId id="476" r:id="rId10"/>
    <p:sldId id="477" r:id="rId11"/>
    <p:sldId id="478" r:id="rId12"/>
    <p:sldId id="479" r:id="rId13"/>
    <p:sldId id="481" r:id="rId14"/>
    <p:sldId id="308" r:id="rId15"/>
    <p:sldId id="307" r:id="rId16"/>
    <p:sldId id="428" r:id="rId17"/>
    <p:sldId id="430" r:id="rId18"/>
    <p:sldId id="425" r:id="rId19"/>
    <p:sldId id="433" r:id="rId20"/>
    <p:sldId id="432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348" autoAdjust="0"/>
    <p:restoredTop sz="86421" autoAdjust="0"/>
  </p:normalViewPr>
  <p:slideViewPr>
    <p:cSldViewPr>
      <p:cViewPr varScale="1">
        <p:scale>
          <a:sx n="131" d="100"/>
          <a:sy n="131" d="100"/>
        </p:scale>
        <p:origin x="416" y="184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1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14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15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2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3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4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37936</TotalTime>
  <Words>208</Words>
  <Application>Microsoft Macintosh PowerPoint</Application>
  <PresentationFormat>On-screen Show (4:3)</PresentationFormat>
  <Paragraphs>40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News Gothic MT</vt:lpstr>
      <vt:lpstr>Times New Roman</vt:lpstr>
      <vt:lpstr>Wingdings 2</vt:lpstr>
      <vt:lpstr>Breeze</vt:lpstr>
      <vt:lpstr>Equation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170</cp:revision>
  <dcterms:created xsi:type="dcterms:W3CDTF">2003-05-18T20:01:31Z</dcterms:created>
  <dcterms:modified xsi:type="dcterms:W3CDTF">2021-01-13T22:38:28Z</dcterms:modified>
</cp:coreProperties>
</file>